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27AB-CA08-46CE-8992-2C527B0C02A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7C29-02F4-4CAE-9414-0827C4EF1E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67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27AB-CA08-46CE-8992-2C527B0C02A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7C29-02F4-4CAE-9414-0827C4EF1E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13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27AB-CA08-46CE-8992-2C527B0C02A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7C29-02F4-4CAE-9414-0827C4EF1E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67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27AB-CA08-46CE-8992-2C527B0C02A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7C29-02F4-4CAE-9414-0827C4EF1E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70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27AB-CA08-46CE-8992-2C527B0C02A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7C29-02F4-4CAE-9414-0827C4EF1E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22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27AB-CA08-46CE-8992-2C527B0C02A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7C29-02F4-4CAE-9414-0827C4EF1E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35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27AB-CA08-46CE-8992-2C527B0C02A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7C29-02F4-4CAE-9414-0827C4EF1E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80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27AB-CA08-46CE-8992-2C527B0C02A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7C29-02F4-4CAE-9414-0827C4EF1E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24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27AB-CA08-46CE-8992-2C527B0C02A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7C29-02F4-4CAE-9414-0827C4EF1E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66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27AB-CA08-46CE-8992-2C527B0C02A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7C29-02F4-4CAE-9414-0827C4EF1E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71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27AB-CA08-46CE-8992-2C527B0C02A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7C29-02F4-4CAE-9414-0827C4EF1E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32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327AB-CA08-46CE-8992-2C527B0C02A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87C29-02F4-4CAE-9414-0827C4EF1E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68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6"/>
            <a:ext cx="12192000" cy="68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6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74" y="0"/>
            <a:ext cx="12256311" cy="6876952"/>
          </a:xfrm>
        </p:spPr>
      </p:pic>
    </p:spTree>
    <p:extLst>
      <p:ext uri="{BB962C8B-B14F-4D97-AF65-F5344CB8AC3E}">
        <p14:creationId xmlns:p14="http://schemas.microsoft.com/office/powerpoint/2010/main" val="381978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2" y="-19448"/>
            <a:ext cx="12210552" cy="6877448"/>
          </a:xfrm>
        </p:spPr>
      </p:pic>
    </p:spTree>
    <p:extLst>
      <p:ext uri="{BB962C8B-B14F-4D97-AF65-F5344CB8AC3E}">
        <p14:creationId xmlns:p14="http://schemas.microsoft.com/office/powerpoint/2010/main" val="690377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Geniş ekran</PresentationFormat>
  <Paragraphs>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Metin BARLAS</dc:creator>
  <cp:lastModifiedBy>Metin BARLAS</cp:lastModifiedBy>
  <cp:revision>1</cp:revision>
  <dcterms:created xsi:type="dcterms:W3CDTF">2025-10-14T14:54:35Z</dcterms:created>
  <dcterms:modified xsi:type="dcterms:W3CDTF">2025-10-14T14:56:52Z</dcterms:modified>
</cp:coreProperties>
</file>