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68" userDrawn="1">
          <p15:clr>
            <a:srgbClr val="A4A3A4"/>
          </p15:clr>
        </p15:guide>
        <p15:guide id="4" pos="3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A1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10" y="58"/>
      </p:cViewPr>
      <p:guideLst>
        <p:guide orient="horz" pos="2160"/>
        <p:guide pos="3840"/>
        <p:guide orient="horz" pos="368"/>
        <p:guide pos="3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B791DD-AEB2-8E2B-5D3E-5071FC4032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6A76303-CCB0-6997-2F98-7248CEB5A6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75F7FEC-CB12-D0E9-E886-CDE7D586E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1022-FD04-4D50-AA0A-C2D4F3CD1774}" type="datetimeFigureOut">
              <a:rPr lang="tr-TR" smtClean="0"/>
              <a:t>26.08.2026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5AE58E1-6042-8719-8D1E-99AE0E8C9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4DD498B-305E-00C0-1E50-F9A24032A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0881-F484-461D-9A08-842FE3A1D2C6}" type="slidenum">
              <a:rPr lang="tr-TR" smtClean="0"/>
              <a:t>‹#›</a:t>
            </a:fld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70CD0AFD-77CB-3F39-DE6C-9FBA30C4C6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2"/>
            <a:ext cx="12192000" cy="68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492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8FF451-E7B6-C7B8-2B04-E5699F93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19A6E2-4A50-8EDC-B881-E65DAE893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75CDB2B-558F-5DAD-3D4D-B3B496607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1022-FD04-4D50-AA0A-C2D4F3CD1774}" type="datetimeFigureOut">
              <a:rPr lang="tr-TR" smtClean="0"/>
              <a:t>26.08.2026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E638996-02F1-DF9B-DCD2-4D0870C16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ED2F301-CBAA-B5EC-7C23-75F1BACF1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0881-F484-461D-9A08-842FE3A1D2C6}" type="slidenum">
              <a:rPr lang="tr-TR" smtClean="0"/>
              <a:t>‹#›</a:t>
            </a:fld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2BC00A13-AF90-BD89-980C-197F91959D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2"/>
            <a:ext cx="12192000" cy="68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8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62DE25-7E8B-F428-ECB2-1F2B5D803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393152D-5B09-A0F3-AF49-43601C885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08E976D-7A65-1CEF-0D82-CCAB2AA4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1022-FD04-4D50-AA0A-C2D4F3CD1774}" type="datetimeFigureOut">
              <a:rPr lang="tr-TR" smtClean="0"/>
              <a:t>26.08.2026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1D331F4-4AA2-BEEA-2F37-E11E11B92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6CF8991-048B-6AE9-0483-053D497A7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0881-F484-461D-9A08-842FE3A1D2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916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EE52D5-0A47-C93C-8E8C-35F2AF28F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116F8EB-D209-6803-0EAE-27438D334E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C8A8BE-7B79-CC14-CBCE-099621A81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CAD728B-D01A-0F2F-D59E-0E6E7AA01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1022-FD04-4D50-AA0A-C2D4F3CD1774}" type="datetimeFigureOut">
              <a:rPr lang="tr-TR" smtClean="0"/>
              <a:t>26.08.2026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19D32DC-A13E-2768-DA3C-3D5490ED3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E437F10-9531-79CA-3658-4552CEF2F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0881-F484-461D-9A08-842FE3A1D2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1308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1F5FD6-7642-9263-51C1-0E3B896F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BE5D595-6DCA-E80E-037E-4D2066773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6DB00FD-269F-401D-8454-A94DF754E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FACA66AA-636F-4AB3-DF26-5538033249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D3A963F3-D2A5-8A30-5AB6-B1D532880D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B3E0B232-2C00-8D20-A4AD-ED369BECC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1022-FD04-4D50-AA0A-C2D4F3CD1774}" type="datetimeFigureOut">
              <a:rPr lang="tr-TR" smtClean="0"/>
              <a:t>26.08.2026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5636116B-FA99-02A9-AD23-88B9D48C1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1DDC3C9-2570-8F65-8C53-469C3A096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0881-F484-461D-9A08-842FE3A1D2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0462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8613708-1473-CE69-7D7F-E0F05CE96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082C5CA0-F8AB-1D07-D832-8C9A3516D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1022-FD04-4D50-AA0A-C2D4F3CD1774}" type="datetimeFigureOut">
              <a:rPr lang="tr-TR" smtClean="0"/>
              <a:t>26.08.2026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91F0C68-B8D9-6A7D-4D2B-F4CB17B68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4A6AC18-552F-B7B6-E87F-6ADCEEA96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0881-F484-461D-9A08-842FE3A1D2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8495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448A614D-9DEF-9D4F-DB94-DC36CC3C4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1022-FD04-4D50-AA0A-C2D4F3CD1774}" type="datetimeFigureOut">
              <a:rPr lang="tr-TR" smtClean="0"/>
              <a:t>26.08.2026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E250E78-FA8B-2251-FAF7-67D5D1F7A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07455F0-FA08-01ED-B137-59E7AD22F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0881-F484-461D-9A08-842FE3A1D2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8290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675CE9-85FD-90D3-C6AF-A35D6966A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6C858D-FE44-BC12-AC35-71A6F7A22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D3DDE10-3BCE-8E13-8101-D70933FFE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82E735B-A86E-2F69-2719-32B12801F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1022-FD04-4D50-AA0A-C2D4F3CD1774}" type="datetimeFigureOut">
              <a:rPr lang="tr-TR" smtClean="0"/>
              <a:t>26.08.2026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2927290-3500-DE6E-568C-1A2E71BD2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0F599CA-FE61-D630-9316-6DAFBB9B7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0881-F484-461D-9A08-842FE3A1D2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7380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57A64B-D662-E295-5D07-48552DC9A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02B0CED0-752C-C6A4-DD61-E5C4134171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C745476-6445-E75F-7966-668DE89DC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17209F7-4CA5-92D7-C091-D1762CF05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1022-FD04-4D50-AA0A-C2D4F3CD1774}" type="datetimeFigureOut">
              <a:rPr lang="tr-TR" smtClean="0"/>
              <a:t>26.08.2026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F337D85-EAD3-AE2E-565C-517D798C7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06A0BC9-7B99-BBE0-A6E8-630ABBD47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0881-F484-461D-9A08-842FE3A1D2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558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C16692-B804-332C-43FE-9E257A59D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1C20632-6765-9CC5-47BB-E8FAEC070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4AEDFF7-AEBD-5B3A-2463-A766D6BBC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1022-FD04-4D50-AA0A-C2D4F3CD1774}" type="datetimeFigureOut">
              <a:rPr lang="tr-TR" smtClean="0"/>
              <a:t>26.08.2026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0CE83AD-2BBD-2B93-CD7A-0617609BA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F2F48C7-ACCA-E332-FEEA-82706AA60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0881-F484-461D-9A08-842FE3A1D2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878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C46A9A96-BFD6-186E-759D-E96512CE55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A686840-78CA-DFEF-8BB5-473E374848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63F130E-F355-56FD-09AC-1829C9181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1022-FD04-4D50-AA0A-C2D4F3CD1774}" type="datetimeFigureOut">
              <a:rPr lang="tr-TR" smtClean="0"/>
              <a:t>26.08.2026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6C14CEE-919B-A953-F5CA-5F1010069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E667F30-38B2-3784-868B-FDF264873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00881-F484-461D-9A08-842FE3A1D2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7289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D6BA29C1-566A-1B1E-4668-E73CC34D6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3B5FA38-8C27-226B-AF97-2DAEF8C2C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AA71E5D-3795-3E46-86A5-6D161ECD61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BE1022-FD04-4D50-AA0A-C2D4F3CD1774}" type="datetimeFigureOut">
              <a:rPr lang="tr-TR" smtClean="0"/>
              <a:t>26.08.2026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CAECD6F-74C9-52A5-45FB-3348A24B4E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7837BF7-E95D-200C-3AD7-FBF12593E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B00881-F484-461D-9A08-842FE3A1D2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2567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05E529A6-78CF-00CD-EB1F-BD90554B6E50}"/>
              </a:ext>
            </a:extLst>
          </p:cNvPr>
          <p:cNvSpPr txBox="1"/>
          <p:nvPr/>
        </p:nvSpPr>
        <p:spPr>
          <a:xfrm>
            <a:off x="4795838" y="2984390"/>
            <a:ext cx="26003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200" b="1" dirty="0">
                <a:latin typeface="Poppins" panose="00000500000000000000" pitchFamily="2" charset="-94"/>
                <a:cs typeface="Poppins" panose="00000500000000000000" pitchFamily="2" charset="-94"/>
              </a:rPr>
              <a:t>Adı Soyadı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3756561-E605-B2E3-1F27-7C5954AA4808}"/>
              </a:ext>
            </a:extLst>
          </p:cNvPr>
          <p:cNvSpPr txBox="1"/>
          <p:nvPr/>
        </p:nvSpPr>
        <p:spPr>
          <a:xfrm>
            <a:off x="4736305" y="3524250"/>
            <a:ext cx="271939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500" b="1" dirty="0">
                <a:latin typeface="Poppins" panose="00000500000000000000" pitchFamily="2" charset="-94"/>
                <a:cs typeface="Poppins" panose="00000500000000000000" pitchFamily="2" charset="-94"/>
              </a:rPr>
              <a:t>Sunum Konusu</a:t>
            </a:r>
          </a:p>
        </p:txBody>
      </p:sp>
    </p:spTree>
    <p:extLst>
      <p:ext uri="{BB962C8B-B14F-4D97-AF65-F5344CB8AC3E}">
        <p14:creationId xmlns:p14="http://schemas.microsoft.com/office/powerpoint/2010/main" val="804382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980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9506B14-9344-3051-9815-539B39AD3FE6}"/>
              </a:ext>
            </a:extLst>
          </p:cNvPr>
          <p:cNvSpPr txBox="1"/>
          <p:nvPr/>
        </p:nvSpPr>
        <p:spPr>
          <a:xfrm>
            <a:off x="2368153" y="2998113"/>
            <a:ext cx="74556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000" b="1" dirty="0">
                <a:latin typeface="Poppins" panose="00000500000000000000" pitchFamily="2" charset="-94"/>
                <a:cs typeface="Poppins" panose="00000500000000000000" pitchFamily="2" charset="-94"/>
              </a:rPr>
              <a:t>Teşekkür Ederim</a:t>
            </a:r>
          </a:p>
        </p:txBody>
      </p:sp>
    </p:spTree>
    <p:extLst>
      <p:ext uri="{BB962C8B-B14F-4D97-AF65-F5344CB8AC3E}">
        <p14:creationId xmlns:p14="http://schemas.microsoft.com/office/powerpoint/2010/main" val="2106147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6</Words>
  <Application>Microsoft Office PowerPoint</Application>
  <PresentationFormat>Geniş ekran</PresentationFormat>
  <Paragraphs>3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Poppins</vt:lpstr>
      <vt:lpstr>Office Teması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Murat Han</dc:creator>
  <cp:lastModifiedBy>Murat Han</cp:lastModifiedBy>
  <cp:revision>2</cp:revision>
  <dcterms:created xsi:type="dcterms:W3CDTF">2026-08-26T13:31:39Z</dcterms:created>
  <dcterms:modified xsi:type="dcterms:W3CDTF">2026-08-26T14:52:04Z</dcterms:modified>
</cp:coreProperties>
</file>